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A778-D854-4C3D-8A60-5E0C0B7CACDC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983-8FF5-4305-A70A-BF69B3A2D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A778-D854-4C3D-8A60-5E0C0B7CACDC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983-8FF5-4305-A70A-BF69B3A2D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A778-D854-4C3D-8A60-5E0C0B7CACDC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983-8FF5-4305-A70A-BF69B3A2D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A778-D854-4C3D-8A60-5E0C0B7CACDC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983-8FF5-4305-A70A-BF69B3A2D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A778-D854-4C3D-8A60-5E0C0B7CACDC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983-8FF5-4305-A70A-BF69B3A2D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A778-D854-4C3D-8A60-5E0C0B7CACDC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983-8FF5-4305-A70A-BF69B3A2D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A778-D854-4C3D-8A60-5E0C0B7CACDC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983-8FF5-4305-A70A-BF69B3A2D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A778-D854-4C3D-8A60-5E0C0B7CACDC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983-8FF5-4305-A70A-BF69B3A2D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A778-D854-4C3D-8A60-5E0C0B7CACDC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983-8FF5-4305-A70A-BF69B3A2D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A778-D854-4C3D-8A60-5E0C0B7CACDC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983-8FF5-4305-A70A-BF69B3A2D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A778-D854-4C3D-8A60-5E0C0B7CACDC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983-8FF5-4305-A70A-BF69B3A2D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A778-D854-4C3D-8A60-5E0C0B7CACDC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E5983-8FF5-4305-A70A-BF69B3A2DD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ТЕАТР\Новая папка\cat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ТЕАТР\Новая папка\ca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000892" cy="7000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ТЕАТР\Новая папка\ca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ТЕАТР\Новая папка\cat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000924" cy="7000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ТЕАТР\Новая папка\cat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-71454"/>
            <a:ext cx="6929454" cy="6929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ТЕАТР\Новая папка\cat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-16"/>
            <a:ext cx="6858016" cy="685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ТЕАТР\Новая папка\cat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000924" cy="7000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ТЕАТР\Новая папка\cat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858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ТЕАТР\Новая папка\cat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929486" cy="6929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Артикуляционная гимнастика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sh12L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sh12</dc:creator>
  <cp:lastModifiedBy>учительская ст</cp:lastModifiedBy>
  <cp:revision>2</cp:revision>
  <dcterms:created xsi:type="dcterms:W3CDTF">2012-10-19T08:07:16Z</dcterms:created>
  <dcterms:modified xsi:type="dcterms:W3CDTF">2015-11-06T10:32:28Z</dcterms:modified>
</cp:coreProperties>
</file>